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60" r:id="rId5"/>
    <p:sldId id="264" r:id="rId6"/>
    <p:sldId id="259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096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7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61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3604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23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43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5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14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316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2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7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0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34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5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93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699C909-58B7-4281-8838-5770A61FE95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05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forms/KKEr3OaWiYL5zAEm2" TargetMode="External"/><Relationship Id="rId2" Type="http://schemas.openxmlformats.org/officeDocument/2006/relationships/hyperlink" Target="https://www.facebook.com/groups/1609823039331842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owasp.org/index.php/Main_Page" TargetMode="External"/><Relationship Id="rId7" Type="http://schemas.openxmlformats.org/officeDocument/2006/relationships/hyperlink" Target="http://www.hackthissite.org/" TargetMode="External"/><Relationship Id="rId2" Type="http://schemas.openxmlformats.org/officeDocument/2006/relationships/hyperlink" Target="http://overthewire.org/wargam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yptopals.com/" TargetMode="External"/><Relationship Id="rId5" Type="http://schemas.openxmlformats.org/officeDocument/2006/relationships/hyperlink" Target="http://io.smashthestack.org/" TargetMode="External"/><Relationship Id="rId4" Type="http://schemas.openxmlformats.org/officeDocument/2006/relationships/hyperlink" Target="https://microcorruption.com/login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9.jpeg"/><Relationship Id="rId7" Type="http://schemas.openxmlformats.org/officeDocument/2006/relationships/image" Target="../media/image13.gif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5858" y="2649105"/>
            <a:ext cx="9440034" cy="1828801"/>
          </a:xfrm>
        </p:spPr>
        <p:txBody>
          <a:bodyPr/>
          <a:lstStyle/>
          <a:p>
            <a:r>
              <a:rPr lang="en-US" dirty="0" err="1"/>
              <a:t>GreyHat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5858" y="4477904"/>
            <a:ext cx="9440034" cy="1049867"/>
          </a:xfrm>
        </p:spPr>
        <p:txBody>
          <a:bodyPr/>
          <a:lstStyle/>
          <a:p>
            <a:r>
              <a:rPr lang="en-US" dirty="0"/>
              <a:t>Georgia Tech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58" y="1133126"/>
            <a:ext cx="2671011" cy="267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that’s not enough for you…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5061" y="1644490"/>
            <a:ext cx="7559796" cy="4720892"/>
          </a:xfrm>
        </p:spPr>
        <p:txBody>
          <a:bodyPr>
            <a:normAutofit/>
          </a:bodyPr>
          <a:lstStyle/>
          <a:p>
            <a:r>
              <a:rPr lang="en-US" sz="3600" b="1" dirty="0"/>
              <a:t>Where </a:t>
            </a:r>
            <a:r>
              <a:rPr lang="en-US" sz="3600" b="1" dirty="0" err="1"/>
              <a:t>GreyHat</a:t>
            </a:r>
            <a:r>
              <a:rPr lang="en-US" sz="3600" b="1" dirty="0"/>
              <a:t> people end up:</a:t>
            </a:r>
          </a:p>
          <a:p>
            <a:r>
              <a:rPr lang="en-US" dirty="0"/>
              <a:t>Google Android Security</a:t>
            </a:r>
          </a:p>
          <a:p>
            <a:r>
              <a:rPr lang="en-US" dirty="0"/>
              <a:t>Dell </a:t>
            </a:r>
            <a:r>
              <a:rPr lang="en-US" dirty="0" err="1"/>
              <a:t>SecureWorks</a:t>
            </a:r>
            <a:endParaRPr lang="en-US" dirty="0"/>
          </a:p>
          <a:p>
            <a:r>
              <a:rPr lang="en-US" dirty="0"/>
              <a:t>GTRI</a:t>
            </a:r>
          </a:p>
          <a:p>
            <a:r>
              <a:rPr lang="en-US" dirty="0"/>
              <a:t>Pinterest</a:t>
            </a:r>
          </a:p>
          <a:p>
            <a:r>
              <a:rPr lang="en-US" dirty="0" err="1"/>
              <a:t>SalesForce</a:t>
            </a:r>
            <a:endParaRPr lang="en-US" dirty="0"/>
          </a:p>
          <a:p>
            <a:r>
              <a:rPr lang="en-US" dirty="0"/>
              <a:t>Bishop Fox</a:t>
            </a:r>
          </a:p>
          <a:p>
            <a:r>
              <a:rPr lang="en-US" dirty="0"/>
              <a:t>Apple</a:t>
            </a:r>
          </a:p>
          <a:p>
            <a:r>
              <a:rPr lang="en-US" dirty="0"/>
              <a:t>And more…</a:t>
            </a:r>
          </a:p>
        </p:txBody>
      </p:sp>
      <p:pic>
        <p:nvPicPr>
          <p:cNvPr id="5124" name="Picture 4" descr="Is-Google-Searching-for-the-Next-Big-Thing1.jpg (1600×90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352" y="2229394"/>
            <a:ext cx="1160709" cy="65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ell-Official-Logo-Drivers.jpg (2681×864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73" y="2968409"/>
            <a:ext cx="752288" cy="24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TRI_Logo_2011.png (1418×300)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6" y="3387390"/>
            <a:ext cx="1637184" cy="324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130" name="Picture 10" descr="https://login.salesforce.com/img/logo19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250" y="4140308"/>
            <a:ext cx="1046730" cy="6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pbs.twimg.com/profile_images/3752001009/3e0db5bf0c42c0a6156b73b26163b0af_400x400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76" y="4592106"/>
            <a:ext cx="723282" cy="72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mobilemarketingwatch.com/wp-content/uploads/2016/03/pinterest-logo-white-192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507" y="3830085"/>
            <a:ext cx="621692" cy="3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www.apple.com/ac/structured-data/images/open_graph_logo.png?20160807235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7" y="5101561"/>
            <a:ext cx="1716942" cy="90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045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Facebook: Search “</a:t>
            </a:r>
            <a:r>
              <a:rPr lang="en-US" dirty="0" err="1"/>
              <a:t>GreyHat</a:t>
            </a:r>
            <a:r>
              <a:rPr lang="en-US" dirty="0"/>
              <a:t> Information Security” and join the group to get updates about meetings</a:t>
            </a:r>
          </a:p>
          <a:p>
            <a:pPr lvl="1"/>
            <a:r>
              <a:rPr lang="en-US" dirty="0"/>
              <a:t>Alternatively: </a:t>
            </a:r>
            <a:r>
              <a:rPr lang="en-US" dirty="0">
                <a:hlinkClick r:id="rId2"/>
              </a:rPr>
              <a:t>https://www.facebook.com/groups/1609823039331842/</a:t>
            </a:r>
            <a:endParaRPr lang="en-US" dirty="0"/>
          </a:p>
          <a:p>
            <a:pPr lvl="1"/>
            <a:r>
              <a:rPr lang="en-US" dirty="0"/>
              <a:t>Also: “</a:t>
            </a:r>
            <a:r>
              <a:rPr lang="en-US" dirty="0" err="1"/>
              <a:t>GreyHat</a:t>
            </a:r>
            <a:r>
              <a:rPr lang="en-US" dirty="0"/>
              <a:t> CTF” if you’re interested in being on the CTF competition team.</a:t>
            </a:r>
          </a:p>
          <a:p>
            <a:r>
              <a:rPr lang="en-US" dirty="0"/>
              <a:t>Mailing List – Enter your emails here so that you get emails every week about meetings</a:t>
            </a:r>
          </a:p>
          <a:p>
            <a:pPr lvl="1"/>
            <a:r>
              <a:rPr lang="en-US" dirty="0">
                <a:hlinkClick r:id="rId3"/>
              </a:rPr>
              <a:t>http://goo.gl/forms/KKEr3OaWiYL5zAEm2</a:t>
            </a:r>
            <a:endParaRPr lang="en-US" dirty="0"/>
          </a:p>
          <a:p>
            <a:r>
              <a:rPr lang="en-US" dirty="0"/>
              <a:t>Website(s):</a:t>
            </a:r>
          </a:p>
          <a:p>
            <a:pPr lvl="1"/>
            <a:r>
              <a:rPr lang="en-US" dirty="0"/>
              <a:t>IN PROGRESS: greyhat.gatech.edu</a:t>
            </a:r>
          </a:p>
          <a:p>
            <a:pPr lvl="1"/>
            <a:r>
              <a:rPr lang="en-US" dirty="0"/>
              <a:t>For now, I’m posting updates on my personal website</a:t>
            </a:r>
          </a:p>
          <a:p>
            <a:pPr lvl="2"/>
            <a:r>
              <a:rPr lang="en-US" dirty="0"/>
              <a:t>sidsenkumar11.github.io/greyhat.html</a:t>
            </a:r>
          </a:p>
          <a:p>
            <a:r>
              <a:rPr lang="en-US" dirty="0"/>
              <a:t>IRC</a:t>
            </a:r>
          </a:p>
          <a:p>
            <a:pPr lvl="1"/>
            <a:r>
              <a:rPr lang="en-US" dirty="0"/>
              <a:t>???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4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Thursdays 6:30 – 8PM, Usually at </a:t>
            </a:r>
            <a:r>
              <a:rPr lang="en-US" dirty="0" err="1"/>
              <a:t>CoC</a:t>
            </a:r>
            <a:r>
              <a:rPr lang="en-US" dirty="0"/>
              <a:t> 17</a:t>
            </a:r>
          </a:p>
          <a:p>
            <a:r>
              <a:rPr lang="en-US" dirty="0"/>
              <a:t>Meetings include:</a:t>
            </a:r>
          </a:p>
          <a:p>
            <a:pPr lvl="1"/>
            <a:r>
              <a:rPr lang="en-US" dirty="0"/>
              <a:t>News of the week</a:t>
            </a:r>
          </a:p>
          <a:p>
            <a:pPr lvl="1"/>
            <a:r>
              <a:rPr lang="en-US" dirty="0"/>
              <a:t>Mini Tech Talks</a:t>
            </a:r>
          </a:p>
          <a:p>
            <a:pPr lvl="1"/>
            <a:r>
              <a:rPr lang="en-US" dirty="0"/>
              <a:t>Lecture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Tutorial</a:t>
            </a:r>
          </a:p>
          <a:p>
            <a:pPr lvl="1"/>
            <a:r>
              <a:rPr lang="en-US" dirty="0"/>
              <a:t>Exercises / Challenges</a:t>
            </a:r>
          </a:p>
          <a:p>
            <a:pPr lvl="1"/>
            <a:r>
              <a:rPr lang="en-US" b="1" dirty="0"/>
              <a:t>COMPANY VISITS</a:t>
            </a:r>
          </a:p>
        </p:txBody>
      </p:sp>
    </p:spTree>
    <p:extLst>
      <p:ext uri="{BB962C8B-B14F-4D97-AF65-F5344CB8AC3E}">
        <p14:creationId xmlns:p14="http://schemas.microsoft.com/office/powerpoint/2010/main" val="2417168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Tech Talks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Hacked a video game? Done research in security? Work on a cool personal project? Learned something cool at a summer internship? Read about something cool?</a:t>
            </a:r>
          </a:p>
          <a:p>
            <a:r>
              <a:rPr lang="en-US" dirty="0"/>
              <a:t>Tell us about it!</a:t>
            </a:r>
          </a:p>
        </p:txBody>
      </p:sp>
    </p:spTree>
    <p:extLst>
      <p:ext uri="{BB962C8B-B14F-4D97-AF65-F5344CB8AC3E}">
        <p14:creationId xmlns:p14="http://schemas.microsoft.com/office/powerpoint/2010/main" val="1977942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life Capture the Flag?</a:t>
            </a:r>
          </a:p>
          <a:p>
            <a:r>
              <a:rPr lang="en-US" dirty="0"/>
              <a:t>Movie Night</a:t>
            </a:r>
          </a:p>
          <a:p>
            <a:pPr lvl="1"/>
            <a:r>
              <a:rPr lang="en-US" dirty="0"/>
              <a:t>Black Hat, </a:t>
            </a:r>
            <a:r>
              <a:rPr lang="en-US" dirty="0" err="1"/>
              <a:t>Mr.Robot</a:t>
            </a:r>
            <a:r>
              <a:rPr lang="en-US" dirty="0"/>
              <a:t>, Hackers, Imitation Game</a:t>
            </a:r>
          </a:p>
          <a:p>
            <a:r>
              <a:rPr lang="en-US" dirty="0"/>
              <a:t>Smash Night?</a:t>
            </a:r>
          </a:p>
          <a:p>
            <a:r>
              <a:rPr lang="en-US" dirty="0"/>
              <a:t>What do you guys like?</a:t>
            </a:r>
          </a:p>
          <a:p>
            <a:pPr lvl="1"/>
            <a:r>
              <a:rPr lang="en-US" dirty="0"/>
              <a:t>Bowling, pool, ping pong, badminton, stuff</a:t>
            </a:r>
          </a:p>
          <a:p>
            <a:pPr lvl="1"/>
            <a:r>
              <a:rPr lang="en-US" dirty="0"/>
              <a:t>Lan parties (</a:t>
            </a:r>
            <a:r>
              <a:rPr lang="en-US" dirty="0" err="1"/>
              <a:t>LoL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Shirts?</a:t>
            </a:r>
          </a:p>
        </p:txBody>
      </p:sp>
      <p:pic>
        <p:nvPicPr>
          <p:cNvPr id="6146" name="Picture 2" descr="http://crooksandliars.com/files/primary_image/15/07/mr.-robot-key-ar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477" y="1970035"/>
            <a:ext cx="2251166" cy="112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oakforestbowl.com/portals/0/Images/open-bowling-stri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488" y="4458788"/>
            <a:ext cx="1760311" cy="134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lider-Johns-Caffe-Pizza.jpg (1920×1200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76" y="4458788"/>
            <a:ext cx="2856412" cy="178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230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to Have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Laptop</a:t>
            </a:r>
          </a:p>
          <a:p>
            <a:r>
              <a:rPr lang="en-US" dirty="0"/>
              <a:t>Linux – probably Kali or Ubuntu</a:t>
            </a:r>
          </a:p>
          <a:p>
            <a:r>
              <a:rPr lang="en-US" dirty="0"/>
              <a:t>Desire to learn</a:t>
            </a:r>
          </a:p>
          <a:p>
            <a:r>
              <a:rPr lang="en-US" dirty="0"/>
              <a:t>Desire to break things</a:t>
            </a:r>
          </a:p>
          <a:p>
            <a:r>
              <a:rPr lang="en-US" dirty="0">
                <a:sym typeface="Wingdings" panose="05000000000000000000" pitchFamily="2" charset="2"/>
              </a:rPr>
              <a:t>Try to have these by the next meeting. Let us know if you need help setting up VMs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Another club – Linux Users Group (LUG) – would also be happy to help you set up any Linux VMs (and would also probably do a much better job than I would)</a:t>
            </a:r>
          </a:p>
        </p:txBody>
      </p:sp>
    </p:spTree>
    <p:extLst>
      <p:ext uri="{BB962C8B-B14F-4D97-AF65-F5344CB8AC3E}">
        <p14:creationId xmlns:p14="http://schemas.microsoft.com/office/powerpoint/2010/main" val="1351240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“Capture the Flag”</a:t>
            </a:r>
          </a:p>
          <a:p>
            <a:r>
              <a:rPr lang="en-US" dirty="0"/>
              <a:t>Security competition</a:t>
            </a:r>
          </a:p>
          <a:p>
            <a:pPr lvl="1"/>
            <a:r>
              <a:rPr lang="en-US" dirty="0"/>
              <a:t>Jeopardy Style</a:t>
            </a:r>
          </a:p>
          <a:p>
            <a:pPr lvl="1"/>
            <a:r>
              <a:rPr lang="en-US" dirty="0"/>
              <a:t>Attack and Defense</a:t>
            </a:r>
          </a:p>
          <a:p>
            <a:r>
              <a:rPr lang="en-US" dirty="0"/>
              <a:t>More practical and applied practices.</a:t>
            </a:r>
          </a:p>
          <a:p>
            <a:pPr lvl="1"/>
            <a:r>
              <a:rPr lang="en-US" dirty="0"/>
              <a:t>Actually learn how to “hack” things.</a:t>
            </a:r>
          </a:p>
          <a:p>
            <a:r>
              <a:rPr lang="en-US" dirty="0"/>
              <a:t>CSAW Qualifications Coming Up (</a:t>
            </a:r>
            <a:r>
              <a:rPr lang="en-US" dirty="0">
                <a:effectLst/>
              </a:rPr>
              <a:t>September 16 - 18)</a:t>
            </a:r>
            <a:endParaRPr lang="en-US" dirty="0"/>
          </a:p>
          <a:p>
            <a:r>
              <a:rPr lang="en-US" dirty="0" err="1"/>
              <a:t>GreyH@tCTF</a:t>
            </a:r>
            <a:endParaRPr lang="en-US" dirty="0"/>
          </a:p>
          <a:p>
            <a:r>
              <a:rPr lang="en-US" dirty="0"/>
              <a:t>CTF Practice is Mondays from 7-8pm</a:t>
            </a:r>
          </a:p>
        </p:txBody>
      </p:sp>
    </p:spTree>
    <p:extLst>
      <p:ext uri="{BB962C8B-B14F-4D97-AF65-F5344CB8AC3E}">
        <p14:creationId xmlns:p14="http://schemas.microsoft.com/office/powerpoint/2010/main" val="228493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http://overthewire.org/wargames/</a:t>
            </a:r>
            <a:endParaRPr lang="en-US" dirty="0"/>
          </a:p>
          <a:p>
            <a:r>
              <a:rPr lang="en-US" dirty="0">
                <a:hlinkClick r:id="rId3"/>
              </a:rPr>
              <a:t>http://owasp.org/index.php/Main_Page</a:t>
            </a:r>
            <a:endParaRPr lang="en-US" dirty="0"/>
          </a:p>
          <a:p>
            <a:r>
              <a:rPr lang="en-US" dirty="0">
                <a:hlinkClick r:id="rId4"/>
              </a:rPr>
              <a:t>https://microcorruption.com/login</a:t>
            </a:r>
            <a:endParaRPr lang="en-US" dirty="0"/>
          </a:p>
          <a:p>
            <a:r>
              <a:rPr lang="en-US" dirty="0">
                <a:hlinkClick r:id="rId5"/>
              </a:rPr>
              <a:t>http://io.smashthestack.org/</a:t>
            </a:r>
            <a:endParaRPr lang="en-US" dirty="0"/>
          </a:p>
          <a:p>
            <a:r>
              <a:rPr lang="en-US" dirty="0">
                <a:hlinkClick r:id="rId6"/>
              </a:rPr>
              <a:t>http://cryptopals.com/</a:t>
            </a:r>
            <a:endParaRPr lang="en-US" dirty="0"/>
          </a:p>
          <a:p>
            <a:r>
              <a:rPr lang="en-US" dirty="0">
                <a:hlinkClick r:id="rId7"/>
              </a:rPr>
              <a:t>http://www.hackthissite.org/</a:t>
            </a:r>
            <a:endParaRPr lang="en-US" dirty="0"/>
          </a:p>
          <a:p>
            <a:r>
              <a:rPr lang="en-US" dirty="0"/>
              <a:t>Hacking – The Art of Exploitation by Jon Erickson</a:t>
            </a:r>
          </a:p>
        </p:txBody>
      </p:sp>
    </p:spTree>
    <p:extLst>
      <p:ext uri="{BB962C8B-B14F-4D97-AF65-F5344CB8AC3E}">
        <p14:creationId xmlns:p14="http://schemas.microsoft.com/office/powerpoint/2010/main" val="3016617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more Security News?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Reddit</a:t>
            </a:r>
            <a:endParaRPr lang="en-US" dirty="0"/>
          </a:p>
          <a:p>
            <a:pPr lvl="1"/>
            <a:r>
              <a:rPr lang="en-US" dirty="0"/>
              <a:t>/r/</a:t>
            </a:r>
            <a:r>
              <a:rPr lang="en-US" dirty="0" err="1"/>
              <a:t>netsec</a:t>
            </a:r>
            <a:endParaRPr lang="en-US" dirty="0"/>
          </a:p>
          <a:p>
            <a:pPr lvl="1"/>
            <a:r>
              <a:rPr lang="en-US" dirty="0"/>
              <a:t>/r/</a:t>
            </a:r>
            <a:r>
              <a:rPr lang="en-US" dirty="0" err="1"/>
              <a:t>reverseengineering</a:t>
            </a:r>
            <a:endParaRPr lang="en-US" dirty="0"/>
          </a:p>
          <a:p>
            <a:pPr lvl="1"/>
            <a:r>
              <a:rPr lang="en-US" dirty="0"/>
              <a:t>/r/malware</a:t>
            </a:r>
          </a:p>
          <a:p>
            <a:pPr lvl="1"/>
            <a:r>
              <a:rPr lang="en-US" dirty="0"/>
              <a:t>/r/crypto</a:t>
            </a:r>
          </a:p>
          <a:p>
            <a:pPr lvl="1"/>
            <a:r>
              <a:rPr lang="en-US" dirty="0"/>
              <a:t>/r/</a:t>
            </a:r>
            <a:r>
              <a:rPr lang="en-US" dirty="0" err="1"/>
              <a:t>securityctf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762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Classes at Tech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 4235 – Introduction to Information Security</a:t>
            </a:r>
          </a:p>
          <a:p>
            <a:r>
              <a:rPr lang="en-US" dirty="0"/>
              <a:t>CS 4237 – Network Security</a:t>
            </a:r>
          </a:p>
          <a:p>
            <a:r>
              <a:rPr lang="en-US" dirty="0"/>
              <a:t>ECE 4112 – Internetwork Security</a:t>
            </a:r>
          </a:p>
          <a:p>
            <a:r>
              <a:rPr lang="en-US" dirty="0"/>
              <a:t>ECE 4894 – Intro Computer Security</a:t>
            </a:r>
          </a:p>
          <a:p>
            <a:r>
              <a:rPr lang="en-US" dirty="0"/>
              <a:t>MATH 4150 – Intro Number Theory</a:t>
            </a:r>
          </a:p>
          <a:p>
            <a:r>
              <a:rPr lang="en-US" dirty="0"/>
              <a:t>CS 6265 – Information Security Lab</a:t>
            </a:r>
          </a:p>
          <a:p>
            <a:r>
              <a:rPr lang="en-US" dirty="0"/>
              <a:t>CS 6260 – Applied Cryptography</a:t>
            </a:r>
          </a:p>
        </p:txBody>
      </p:sp>
    </p:spTree>
    <p:extLst>
      <p:ext uri="{BB962C8B-B14F-4D97-AF65-F5344CB8AC3E}">
        <p14:creationId xmlns:p14="http://schemas.microsoft.com/office/powerpoint/2010/main" val="189768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GreyHat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all facets of computer security</a:t>
            </a:r>
          </a:p>
          <a:p>
            <a:r>
              <a:rPr lang="en-US" dirty="0"/>
              <a:t>We like</a:t>
            </a:r>
          </a:p>
          <a:p>
            <a:pPr lvl="1"/>
            <a:r>
              <a:rPr lang="en-US" dirty="0"/>
              <a:t>Cryptography</a:t>
            </a:r>
          </a:p>
          <a:p>
            <a:pPr lvl="1"/>
            <a:r>
              <a:rPr lang="en-US" dirty="0"/>
              <a:t>Reverse Engineering</a:t>
            </a:r>
          </a:p>
          <a:p>
            <a:pPr lvl="1"/>
            <a:r>
              <a:rPr lang="en-US" dirty="0"/>
              <a:t>Network Security</a:t>
            </a:r>
          </a:p>
          <a:p>
            <a:pPr lvl="1"/>
            <a:r>
              <a:rPr lang="en-US" dirty="0"/>
              <a:t>Exploitation</a:t>
            </a:r>
          </a:p>
          <a:p>
            <a:pPr lvl="1"/>
            <a:r>
              <a:rPr lang="en-US" dirty="0"/>
              <a:t>Forensics</a:t>
            </a:r>
          </a:p>
          <a:p>
            <a:pPr lvl="1"/>
            <a:r>
              <a:rPr lang="en-US" dirty="0"/>
              <a:t>Steganography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31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See original image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376" y="2222614"/>
            <a:ext cx="48006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18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interest and raise awareness in cyber security</a:t>
            </a:r>
          </a:p>
          <a:p>
            <a:r>
              <a:rPr lang="en-US" dirty="0"/>
              <a:t>Develop practical, hands-on skills</a:t>
            </a:r>
          </a:p>
          <a:p>
            <a:r>
              <a:rPr lang="en-US" dirty="0"/>
              <a:t>Win CTFs and other cyber security events</a:t>
            </a:r>
          </a:p>
          <a:p>
            <a:r>
              <a:rPr lang="en-US" dirty="0"/>
              <a:t>Get you a job</a:t>
            </a:r>
          </a:p>
        </p:txBody>
      </p:sp>
      <p:pic>
        <p:nvPicPr>
          <p:cNvPr id="3074" name="Picture 2" descr="Mr, Krabs Money http://ift.tt/1NUtpFH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78" y="3098455"/>
            <a:ext cx="3263446" cy="244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92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841" y="1957926"/>
            <a:ext cx="10353762" cy="4058751"/>
          </a:xfrm>
        </p:spPr>
        <p:txBody>
          <a:bodyPr/>
          <a:lstStyle/>
          <a:p>
            <a:pPr marL="36900" indent="0">
              <a:buNone/>
            </a:pPr>
            <a:r>
              <a:rPr lang="en-US" dirty="0" err="1"/>
              <a:t>Manas</a:t>
            </a:r>
            <a:r>
              <a:rPr lang="en-US" dirty="0"/>
              <a:t> George</a:t>
            </a:r>
          </a:p>
          <a:p>
            <a:pPr marL="36900" indent="0">
              <a:buNone/>
            </a:pPr>
            <a:r>
              <a:rPr lang="en-US" dirty="0"/>
              <a:t>Sid Senthilkumar</a:t>
            </a:r>
          </a:p>
        </p:txBody>
      </p:sp>
    </p:spTree>
    <p:extLst>
      <p:ext uri="{BB962C8B-B14F-4D97-AF65-F5344CB8AC3E}">
        <p14:creationId xmlns:p14="http://schemas.microsoft.com/office/powerpoint/2010/main" val="1299756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Things I like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3795" y="1461622"/>
            <a:ext cx="8344307" cy="3289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Proxima Nova Regular"/>
                <a:ea typeface="+mj-ea"/>
                <a:cs typeface="Proxima Nova Regular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>
                <a:latin typeface="+mj-lt"/>
              </a:rPr>
              <a:t>I’m sure we have something in common</a:t>
            </a:r>
          </a:p>
        </p:txBody>
      </p:sp>
      <p:pic>
        <p:nvPicPr>
          <p:cNvPr id="1026" name="Picture 2" descr="https://upload.wikimedia.org/wikipedia/en/7/77/League_of_Legends_logo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2017725"/>
            <a:ext cx="3296477" cy="130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2.tvtome.com/i/u/2a39781f114b40b0c06f593f2c33870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212" y="3721768"/>
            <a:ext cx="4436645" cy="249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948" y="2432072"/>
            <a:ext cx="2052637" cy="812761"/>
          </a:xfrm>
          <a:prstGeom prst="rect">
            <a:avLst/>
          </a:prstGeom>
        </p:spPr>
      </p:pic>
      <p:pic>
        <p:nvPicPr>
          <p:cNvPr id="8" name="Picture 12" descr="Pokemon-Logo.jpg (600×600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429" y="5662869"/>
            <a:ext cx="911225" cy="9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AvatarTheLastAirbender-74852.png (400×155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226" y="4135610"/>
            <a:ext cx="1641128" cy="63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upload.wikimedia.org/wikipedia/ru/5/50/Mario_Logo_1_a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653" y="5485085"/>
            <a:ext cx="1366274" cy="50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avatar_the_legend_of_korra__logo_png_by_nor4eto8-d4x2u6j.png (444×250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374" y="570707"/>
            <a:ext cx="1850738" cy="104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ed_for_Speed_Most_Wanted_Box_Art.jpg (256×320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40" y="3853213"/>
            <a:ext cx="1711664" cy="213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per_Smash_Bros_4_merged_logo,_no_subtitle.png (480×207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066" y="1733378"/>
            <a:ext cx="2906934" cy="125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0.wp.com/gluesticksblog.com/wp-content/uploads/2013/10/IMG_3627.jpg?resize=640%2C42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40" y="3467342"/>
            <a:ext cx="1557757" cy="103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i.kinja-img.com/gawker-media/image/upload/s--xtdzcDiD--/c_fill,fl_progressive,g_north,h_358,q_80,w_636/1964r07gmd5stjpg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3760">
            <a:off x="9807027" y="402288"/>
            <a:ext cx="1643287" cy="92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ew.com/sites/default/files/styles/tout_image_612x380/public/i/2015/07/24/rick-and-morty.jpg?itok=gkduyFdb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86" y="752234"/>
            <a:ext cx="2082868" cy="129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awardsdaily.com/tv/wp-content/uploads/2016/05/mr.-robot-key-art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68" y="1733378"/>
            <a:ext cx="208915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942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requirement - basic programming knowledge</a:t>
            </a:r>
          </a:p>
          <a:p>
            <a:r>
              <a:rPr lang="en-US" dirty="0"/>
              <a:t>These will help though:</a:t>
            </a:r>
          </a:p>
          <a:p>
            <a:pPr lvl="1"/>
            <a:r>
              <a:rPr lang="en-US" dirty="0"/>
              <a:t>CS 2110/2200</a:t>
            </a:r>
          </a:p>
          <a:p>
            <a:pPr lvl="1"/>
            <a:r>
              <a:rPr lang="en-US" dirty="0"/>
              <a:t>Web/Networks</a:t>
            </a:r>
          </a:p>
          <a:p>
            <a:pPr lvl="1"/>
            <a:r>
              <a:rPr lang="en-US" dirty="0"/>
              <a:t>Scripting – Python is an awesome language to know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lvl="1"/>
            <a:r>
              <a:rPr lang="en-US" dirty="0"/>
              <a:t>Assembly</a:t>
            </a:r>
          </a:p>
          <a:p>
            <a:pPr lvl="1"/>
            <a:r>
              <a:rPr lang="en-US" dirty="0"/>
              <a:t>Operating System internals</a:t>
            </a:r>
          </a:p>
          <a:p>
            <a:pPr lvl="1"/>
            <a:r>
              <a:rPr lang="en-US" dirty="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980516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</a:t>
            </a:r>
          </a:p>
          <a:p>
            <a:pPr lvl="1"/>
            <a:r>
              <a:rPr lang="en-US" dirty="0"/>
              <a:t>SQL Injection, XSS, Directory Traversal, Authentication bypassing</a:t>
            </a:r>
          </a:p>
          <a:p>
            <a:r>
              <a:rPr lang="en-US" dirty="0"/>
              <a:t>Reverse Engineering</a:t>
            </a:r>
          </a:p>
          <a:p>
            <a:pPr lvl="1"/>
            <a:r>
              <a:rPr lang="en-US" dirty="0"/>
              <a:t>IDA, Debuggers, x86, MIPS</a:t>
            </a:r>
          </a:p>
          <a:p>
            <a:r>
              <a:rPr lang="en-US" dirty="0"/>
              <a:t>Exploitation</a:t>
            </a:r>
          </a:p>
          <a:p>
            <a:pPr lvl="1"/>
            <a:r>
              <a:rPr lang="en-US" dirty="0"/>
              <a:t>Buffer Overflows, Shellcode injection, ROP</a:t>
            </a:r>
          </a:p>
          <a:p>
            <a:r>
              <a:rPr lang="en-US" dirty="0"/>
              <a:t>Cryptography</a:t>
            </a:r>
          </a:p>
          <a:p>
            <a:pPr lvl="1"/>
            <a:r>
              <a:rPr lang="en-US" dirty="0"/>
              <a:t>RSA, hashing algorithms, brute force and math based attacks</a:t>
            </a:r>
          </a:p>
          <a:p>
            <a:r>
              <a:rPr lang="en-US" dirty="0"/>
              <a:t>More</a:t>
            </a:r>
          </a:p>
          <a:p>
            <a:pPr lvl="1"/>
            <a:r>
              <a:rPr lang="en-US" dirty="0"/>
              <a:t>Malware, network security, mobile, etc.</a:t>
            </a:r>
          </a:p>
        </p:txBody>
      </p:sp>
    </p:spTree>
    <p:extLst>
      <p:ext uri="{BB962C8B-B14F-4D97-AF65-F5344CB8AC3E}">
        <p14:creationId xmlns:p14="http://schemas.microsoft.com/office/powerpoint/2010/main" val="3614522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things you want to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Side channel attacks</a:t>
            </a:r>
          </a:p>
          <a:p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century authentication (biometrics, facial recognition, 2 factor authentication)</a:t>
            </a:r>
          </a:p>
          <a:p>
            <a:r>
              <a:rPr lang="en-US" dirty="0"/>
              <a:t>Cloud security</a:t>
            </a:r>
          </a:p>
          <a:p>
            <a:r>
              <a:rPr lang="en-US" dirty="0"/>
              <a:t>Internet of Things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404" y="2930978"/>
            <a:ext cx="6853647" cy="342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95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 in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Vulnerability Researcher</a:t>
            </a:r>
          </a:p>
          <a:p>
            <a:r>
              <a:rPr lang="en-US" dirty="0"/>
              <a:t>Penetration Tester</a:t>
            </a:r>
          </a:p>
          <a:p>
            <a:r>
              <a:rPr lang="en-US" dirty="0"/>
              <a:t>System Administrator</a:t>
            </a:r>
          </a:p>
          <a:p>
            <a:r>
              <a:rPr lang="en-US" dirty="0"/>
              <a:t>Security Software Developer</a:t>
            </a:r>
          </a:p>
          <a:p>
            <a:r>
              <a:rPr lang="en-US" dirty="0"/>
              <a:t>Forensics and Incident Responder</a:t>
            </a:r>
          </a:p>
          <a:p>
            <a:r>
              <a:rPr lang="en-US" dirty="0"/>
              <a:t>Security Consultant</a:t>
            </a:r>
          </a:p>
        </p:txBody>
      </p:sp>
    </p:spTree>
    <p:extLst>
      <p:ext uri="{BB962C8B-B14F-4D97-AF65-F5344CB8AC3E}">
        <p14:creationId xmlns:p14="http://schemas.microsoft.com/office/powerpoint/2010/main" val="462403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115</TotalTime>
  <Words>631</Words>
  <Application>Microsoft Office PowerPoint</Application>
  <PresentationFormat>Widescreen</PresentationFormat>
  <Paragraphs>140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Calisto MT</vt:lpstr>
      <vt:lpstr>Proxima Nova Regular</vt:lpstr>
      <vt:lpstr>Trebuchet MS</vt:lpstr>
      <vt:lpstr>Wingdings</vt:lpstr>
      <vt:lpstr>Wingdings 2</vt:lpstr>
      <vt:lpstr>Slate</vt:lpstr>
      <vt:lpstr>GreyHat</vt:lpstr>
      <vt:lpstr>What is GreyHat?</vt:lpstr>
      <vt:lpstr>Our Goals</vt:lpstr>
      <vt:lpstr>Our Team</vt:lpstr>
      <vt:lpstr>Things I like</vt:lpstr>
      <vt:lpstr>Background Knowledge</vt:lpstr>
      <vt:lpstr>Topics</vt:lpstr>
      <vt:lpstr>Any other things you want to learn?</vt:lpstr>
      <vt:lpstr>Careers in Security</vt:lpstr>
      <vt:lpstr>If that’s not enough for you…</vt:lpstr>
      <vt:lpstr>Communication</vt:lpstr>
      <vt:lpstr>Meetings</vt:lpstr>
      <vt:lpstr>Mini Tech Talks</vt:lpstr>
      <vt:lpstr>Social Events</vt:lpstr>
      <vt:lpstr>Helpful to Have</vt:lpstr>
      <vt:lpstr>Capture the Flag (CTF)</vt:lpstr>
      <vt:lpstr>Useful Resources</vt:lpstr>
      <vt:lpstr>Want more Security News?</vt:lpstr>
      <vt:lpstr>Security Classes at Tech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GreyHat</dc:title>
  <dc:creator>Siddarth Senthilkumar</dc:creator>
  <cp:lastModifiedBy>Siddarth Senthilkumar</cp:lastModifiedBy>
  <cp:revision>57</cp:revision>
  <dcterms:created xsi:type="dcterms:W3CDTF">2016-05-24T22:37:03Z</dcterms:created>
  <dcterms:modified xsi:type="dcterms:W3CDTF">2016-08-17T17:05:24Z</dcterms:modified>
</cp:coreProperties>
</file>